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58" r:id="rId5"/>
    <p:sldId id="259" r:id="rId6"/>
    <p:sldId id="260" r:id="rId7"/>
    <p:sldId id="261" r:id="rId8"/>
    <p:sldId id="262" r:id="rId9"/>
    <p:sldId id="264" r:id="rId10"/>
    <p:sldId id="295" r:id="rId11"/>
    <p:sldId id="265" r:id="rId12"/>
    <p:sldId id="266" r:id="rId13"/>
    <p:sldId id="267" r:id="rId14"/>
    <p:sldId id="268" r:id="rId15"/>
    <p:sldId id="296" r:id="rId16"/>
    <p:sldId id="270" r:id="rId17"/>
    <p:sldId id="269" r:id="rId18"/>
    <p:sldId id="271" r:id="rId19"/>
    <p:sldId id="272" r:id="rId20"/>
    <p:sldId id="273" r:id="rId21"/>
    <p:sldId id="276" r:id="rId22"/>
    <p:sldId id="274" r:id="rId23"/>
    <p:sldId id="275" r:id="rId24"/>
    <p:sldId id="287" r:id="rId25"/>
    <p:sldId id="277" r:id="rId26"/>
    <p:sldId id="278" r:id="rId27"/>
    <p:sldId id="279" r:id="rId28"/>
    <p:sldId id="280" r:id="rId29"/>
    <p:sldId id="285" r:id="rId30"/>
    <p:sldId id="281" r:id="rId31"/>
    <p:sldId id="282" r:id="rId32"/>
    <p:sldId id="283" r:id="rId33"/>
    <p:sldId id="284" r:id="rId34"/>
    <p:sldId id="286" r:id="rId35"/>
    <p:sldId id="288" r:id="rId36"/>
    <p:sldId id="289" r:id="rId37"/>
    <p:sldId id="290" r:id="rId38"/>
    <p:sldId id="291" r:id="rId39"/>
    <p:sldId id="292" r:id="rId40"/>
    <p:sldId id="29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6898AF-A3F1-42BF-AEFD-15EE1D8712EE}" v="27" dt="2022-02-11T14:19:49.1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5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Rouleau" userId="9b56a461-6844-4874-898a-520a2032f7db" providerId="ADAL" clId="{4F6898AF-A3F1-42BF-AEFD-15EE1D8712EE}"/>
    <pc:docChg chg="custSel addSld delSld modSld sldOrd">
      <pc:chgData name="Charlotte Rouleau" userId="9b56a461-6844-4874-898a-520a2032f7db" providerId="ADAL" clId="{4F6898AF-A3F1-42BF-AEFD-15EE1D8712EE}" dt="2022-02-11T14:20:21.761" v="334" actId="14100"/>
      <pc:docMkLst>
        <pc:docMk/>
      </pc:docMkLst>
      <pc:sldChg chg="delSp modSp mod">
        <pc:chgData name="Charlotte Rouleau" userId="9b56a461-6844-4874-898a-520a2032f7db" providerId="ADAL" clId="{4F6898AF-A3F1-42BF-AEFD-15EE1D8712EE}" dt="2022-02-11T14:12:33.286" v="286"/>
        <pc:sldMkLst>
          <pc:docMk/>
          <pc:sldMk cId="3859890397" sldId="256"/>
        </pc:sldMkLst>
        <pc:spChg chg="mod">
          <ac:chgData name="Charlotte Rouleau" userId="9b56a461-6844-4874-898a-520a2032f7db" providerId="ADAL" clId="{4F6898AF-A3F1-42BF-AEFD-15EE1D8712EE}" dt="2022-02-11T14:12:33.286" v="286"/>
          <ac:spMkLst>
            <pc:docMk/>
            <pc:sldMk cId="3859890397" sldId="256"/>
            <ac:spMk id="2" creationId="{DF7D141E-0335-41A3-B7D5-C366EFB135AE}"/>
          </ac:spMkLst>
        </pc:spChg>
        <pc:spChg chg="del">
          <ac:chgData name="Charlotte Rouleau" userId="9b56a461-6844-4874-898a-520a2032f7db" providerId="ADAL" clId="{4F6898AF-A3F1-42BF-AEFD-15EE1D8712EE}" dt="2022-02-11T14:11:29.845" v="240" actId="478"/>
          <ac:spMkLst>
            <pc:docMk/>
            <pc:sldMk cId="3859890397" sldId="256"/>
            <ac:spMk id="3" creationId="{9AAE6299-E907-4C7F-B603-A8391F002B4C}"/>
          </ac:spMkLst>
        </pc:spChg>
      </pc:sldChg>
      <pc:sldChg chg="delSp modSp mod">
        <pc:chgData name="Charlotte Rouleau" userId="9b56a461-6844-4874-898a-520a2032f7db" providerId="ADAL" clId="{4F6898AF-A3F1-42BF-AEFD-15EE1D8712EE}" dt="2022-02-11T14:13:23.632" v="293" actId="1076"/>
        <pc:sldMkLst>
          <pc:docMk/>
          <pc:sldMk cId="293378444" sldId="257"/>
        </pc:sldMkLst>
        <pc:picChg chg="mod">
          <ac:chgData name="Charlotte Rouleau" userId="9b56a461-6844-4874-898a-520a2032f7db" providerId="ADAL" clId="{4F6898AF-A3F1-42BF-AEFD-15EE1D8712EE}" dt="2022-02-11T14:13:23.632" v="293" actId="1076"/>
          <ac:picMkLst>
            <pc:docMk/>
            <pc:sldMk cId="293378444" sldId="257"/>
            <ac:picMk id="2" creationId="{F6435E11-63DA-470A-8C77-C00E345B2E80}"/>
          </ac:picMkLst>
        </pc:picChg>
        <pc:picChg chg="del">
          <ac:chgData name="Charlotte Rouleau" userId="9b56a461-6844-4874-898a-520a2032f7db" providerId="ADAL" clId="{4F6898AF-A3F1-42BF-AEFD-15EE1D8712EE}" dt="2022-02-11T14:13:17.705" v="290" actId="478"/>
          <ac:picMkLst>
            <pc:docMk/>
            <pc:sldMk cId="293378444" sldId="257"/>
            <ac:picMk id="3" creationId="{67AF2D28-029A-45C9-91A2-4E6D804AB9FF}"/>
          </ac:picMkLst>
        </pc:picChg>
      </pc:sldChg>
      <pc:sldChg chg="modSp mod">
        <pc:chgData name="Charlotte Rouleau" userId="9b56a461-6844-4874-898a-520a2032f7db" providerId="ADAL" clId="{4F6898AF-A3F1-42BF-AEFD-15EE1D8712EE}" dt="2022-02-11T14:13:51.223" v="299" actId="1076"/>
        <pc:sldMkLst>
          <pc:docMk/>
          <pc:sldMk cId="630801954" sldId="258"/>
        </pc:sldMkLst>
        <pc:picChg chg="mod">
          <ac:chgData name="Charlotte Rouleau" userId="9b56a461-6844-4874-898a-520a2032f7db" providerId="ADAL" clId="{4F6898AF-A3F1-42BF-AEFD-15EE1D8712EE}" dt="2022-02-11T14:13:51.223" v="299" actId="1076"/>
          <ac:picMkLst>
            <pc:docMk/>
            <pc:sldMk cId="630801954" sldId="258"/>
            <ac:picMk id="2" creationId="{6D4ED198-9387-40AD-89DD-3B543B4979D0}"/>
          </ac:picMkLst>
        </pc:picChg>
      </pc:sldChg>
      <pc:sldChg chg="addSp modSp mod">
        <pc:chgData name="Charlotte Rouleau" userId="9b56a461-6844-4874-898a-520a2032f7db" providerId="ADAL" clId="{4F6898AF-A3F1-42BF-AEFD-15EE1D8712EE}" dt="2022-02-11T14:14:35.492" v="306" actId="1076"/>
        <pc:sldMkLst>
          <pc:docMk/>
          <pc:sldMk cId="2183693145" sldId="261"/>
        </pc:sldMkLst>
        <pc:picChg chg="mod">
          <ac:chgData name="Charlotte Rouleau" userId="9b56a461-6844-4874-898a-520a2032f7db" providerId="ADAL" clId="{4F6898AF-A3F1-42BF-AEFD-15EE1D8712EE}" dt="2022-02-11T14:14:35.492" v="306" actId="1076"/>
          <ac:picMkLst>
            <pc:docMk/>
            <pc:sldMk cId="2183693145" sldId="261"/>
            <ac:picMk id="6" creationId="{FBF8D326-25A5-46B9-8478-47D46CC63B24}"/>
          </ac:picMkLst>
        </pc:picChg>
        <pc:picChg chg="add mod">
          <ac:chgData name="Charlotte Rouleau" userId="9b56a461-6844-4874-898a-520a2032f7db" providerId="ADAL" clId="{4F6898AF-A3F1-42BF-AEFD-15EE1D8712EE}" dt="2022-02-11T14:14:33.548" v="305" actId="1076"/>
          <ac:picMkLst>
            <pc:docMk/>
            <pc:sldMk cId="2183693145" sldId="261"/>
            <ac:picMk id="7" creationId="{F3F80179-ECD0-41AD-9E85-09DB5710896A}"/>
          </ac:picMkLst>
        </pc:picChg>
      </pc:sldChg>
      <pc:sldChg chg="delSp modSp mod">
        <pc:chgData name="Charlotte Rouleau" userId="9b56a461-6844-4874-898a-520a2032f7db" providerId="ADAL" clId="{4F6898AF-A3F1-42BF-AEFD-15EE1D8712EE}" dt="2022-02-11T14:15:05.253" v="311" actId="14100"/>
        <pc:sldMkLst>
          <pc:docMk/>
          <pc:sldMk cId="2757328024" sldId="262"/>
        </pc:sldMkLst>
        <pc:grpChg chg="mod">
          <ac:chgData name="Charlotte Rouleau" userId="9b56a461-6844-4874-898a-520a2032f7db" providerId="ADAL" clId="{4F6898AF-A3F1-42BF-AEFD-15EE1D8712EE}" dt="2022-02-11T14:15:05.253" v="311" actId="14100"/>
          <ac:grpSpMkLst>
            <pc:docMk/>
            <pc:sldMk cId="2757328024" sldId="262"/>
            <ac:grpSpMk id="3" creationId="{A844F0EC-1124-48FB-A861-15E1FBAD2204}"/>
          </ac:grpSpMkLst>
        </pc:grpChg>
        <pc:picChg chg="del">
          <ac:chgData name="Charlotte Rouleau" userId="9b56a461-6844-4874-898a-520a2032f7db" providerId="ADAL" clId="{4F6898AF-A3F1-42BF-AEFD-15EE1D8712EE}" dt="2022-02-11T14:14:50.263" v="307" actId="478"/>
          <ac:picMkLst>
            <pc:docMk/>
            <pc:sldMk cId="2757328024" sldId="262"/>
            <ac:picMk id="6" creationId="{3E0E0AF3-EB63-494A-A0EB-23F453D4A091}"/>
          </ac:picMkLst>
        </pc:picChg>
      </pc:sldChg>
      <pc:sldChg chg="del">
        <pc:chgData name="Charlotte Rouleau" userId="9b56a461-6844-4874-898a-520a2032f7db" providerId="ADAL" clId="{4F6898AF-A3F1-42BF-AEFD-15EE1D8712EE}" dt="2022-02-11T14:17:29.326" v="312" actId="47"/>
        <pc:sldMkLst>
          <pc:docMk/>
          <pc:sldMk cId="1337068179" sldId="263"/>
        </pc:sldMkLst>
      </pc:sldChg>
      <pc:sldChg chg="delSp modSp mod">
        <pc:chgData name="Charlotte Rouleau" userId="9b56a461-6844-4874-898a-520a2032f7db" providerId="ADAL" clId="{4F6898AF-A3F1-42BF-AEFD-15EE1D8712EE}" dt="2022-02-11T14:17:51.519" v="315" actId="1076"/>
        <pc:sldMkLst>
          <pc:docMk/>
          <pc:sldMk cId="1448841828" sldId="264"/>
        </pc:sldMkLst>
        <pc:picChg chg="del">
          <ac:chgData name="Charlotte Rouleau" userId="9b56a461-6844-4874-898a-520a2032f7db" providerId="ADAL" clId="{4F6898AF-A3F1-42BF-AEFD-15EE1D8712EE}" dt="2022-02-11T14:17:46.639" v="313" actId="478"/>
          <ac:picMkLst>
            <pc:docMk/>
            <pc:sldMk cId="1448841828" sldId="264"/>
            <ac:picMk id="2" creationId="{DAFC747A-35ED-40D7-801A-4E1B976F68AF}"/>
          </ac:picMkLst>
        </pc:picChg>
        <pc:picChg chg="mod">
          <ac:chgData name="Charlotte Rouleau" userId="9b56a461-6844-4874-898a-520a2032f7db" providerId="ADAL" clId="{4F6898AF-A3F1-42BF-AEFD-15EE1D8712EE}" dt="2022-02-11T14:17:51.519" v="315" actId="1076"/>
          <ac:picMkLst>
            <pc:docMk/>
            <pc:sldMk cId="1448841828" sldId="264"/>
            <ac:picMk id="3" creationId="{4CD032A5-CE5C-4D05-A0A0-4AF6383AD58C}"/>
          </ac:picMkLst>
        </pc:picChg>
      </pc:sldChg>
      <pc:sldChg chg="delSp modSp mod">
        <pc:chgData name="Charlotte Rouleau" userId="9b56a461-6844-4874-898a-520a2032f7db" providerId="ADAL" clId="{4F6898AF-A3F1-42BF-AEFD-15EE1D8712EE}" dt="2022-02-11T14:18:36.026" v="324" actId="1076"/>
        <pc:sldMkLst>
          <pc:docMk/>
          <pc:sldMk cId="868521701" sldId="265"/>
        </pc:sldMkLst>
        <pc:grpChg chg="del">
          <ac:chgData name="Charlotte Rouleau" userId="9b56a461-6844-4874-898a-520a2032f7db" providerId="ADAL" clId="{4F6898AF-A3F1-42BF-AEFD-15EE1D8712EE}" dt="2022-02-11T14:18:16.355" v="317" actId="478"/>
          <ac:grpSpMkLst>
            <pc:docMk/>
            <pc:sldMk cId="868521701" sldId="265"/>
            <ac:grpSpMk id="2" creationId="{2677360E-254D-4523-ADBA-D70FDB4925F9}"/>
          </ac:grpSpMkLst>
        </pc:grpChg>
        <pc:picChg chg="del topLvl">
          <ac:chgData name="Charlotte Rouleau" userId="9b56a461-6844-4874-898a-520a2032f7db" providerId="ADAL" clId="{4F6898AF-A3F1-42BF-AEFD-15EE1D8712EE}" dt="2022-02-11T14:18:16.355" v="317" actId="478"/>
          <ac:picMkLst>
            <pc:docMk/>
            <pc:sldMk cId="868521701" sldId="265"/>
            <ac:picMk id="3" creationId="{BCD12378-19FA-439D-AE69-A8B49635D183}"/>
          </ac:picMkLst>
        </pc:picChg>
        <pc:picChg chg="mod topLvl">
          <ac:chgData name="Charlotte Rouleau" userId="9b56a461-6844-4874-898a-520a2032f7db" providerId="ADAL" clId="{4F6898AF-A3F1-42BF-AEFD-15EE1D8712EE}" dt="2022-02-11T14:18:36.026" v="324" actId="1076"/>
          <ac:picMkLst>
            <pc:docMk/>
            <pc:sldMk cId="868521701" sldId="265"/>
            <ac:picMk id="4" creationId="{71C2CBE7-68EA-42B5-AEFD-A22FA2B6CAA2}"/>
          </ac:picMkLst>
        </pc:picChg>
      </pc:sldChg>
      <pc:sldChg chg="delSp modSp mod">
        <pc:chgData name="Charlotte Rouleau" userId="9b56a461-6844-4874-898a-520a2032f7db" providerId="ADAL" clId="{4F6898AF-A3F1-42BF-AEFD-15EE1D8712EE}" dt="2022-02-11T14:19:55.568" v="329" actId="14100"/>
        <pc:sldMkLst>
          <pc:docMk/>
          <pc:sldMk cId="3084211678" sldId="268"/>
        </pc:sldMkLst>
        <pc:grpChg chg="del">
          <ac:chgData name="Charlotte Rouleau" userId="9b56a461-6844-4874-898a-520a2032f7db" providerId="ADAL" clId="{4F6898AF-A3F1-42BF-AEFD-15EE1D8712EE}" dt="2022-02-11T14:19:47.195" v="326" actId="478"/>
          <ac:grpSpMkLst>
            <pc:docMk/>
            <pc:sldMk cId="3084211678" sldId="268"/>
            <ac:grpSpMk id="3" creationId="{DA713639-7545-4735-B227-453B63505ABF}"/>
          </ac:grpSpMkLst>
        </pc:grpChg>
        <pc:picChg chg="mod topLvl">
          <ac:chgData name="Charlotte Rouleau" userId="9b56a461-6844-4874-898a-520a2032f7db" providerId="ADAL" clId="{4F6898AF-A3F1-42BF-AEFD-15EE1D8712EE}" dt="2022-02-11T14:19:55.568" v="329" actId="14100"/>
          <ac:picMkLst>
            <pc:docMk/>
            <pc:sldMk cId="3084211678" sldId="268"/>
            <ac:picMk id="4" creationId="{152A47E8-7A07-4752-8804-8CE6B18BCFF1}"/>
          </ac:picMkLst>
        </pc:picChg>
        <pc:picChg chg="del topLvl">
          <ac:chgData name="Charlotte Rouleau" userId="9b56a461-6844-4874-898a-520a2032f7db" providerId="ADAL" clId="{4F6898AF-A3F1-42BF-AEFD-15EE1D8712EE}" dt="2022-02-11T14:19:47.195" v="326" actId="478"/>
          <ac:picMkLst>
            <pc:docMk/>
            <pc:sldMk cId="3084211678" sldId="268"/>
            <ac:picMk id="5" creationId="{99E77E42-A08D-4E13-B755-4CA608425248}"/>
          </ac:picMkLst>
        </pc:picChg>
      </pc:sldChg>
      <pc:sldChg chg="delSp modSp mod">
        <pc:chgData name="Charlotte Rouleau" userId="9b56a461-6844-4874-898a-520a2032f7db" providerId="ADAL" clId="{4F6898AF-A3F1-42BF-AEFD-15EE1D8712EE}" dt="2022-02-11T14:20:21.761" v="334" actId="14100"/>
        <pc:sldMkLst>
          <pc:docMk/>
          <pc:sldMk cId="3850291024" sldId="272"/>
        </pc:sldMkLst>
        <pc:picChg chg="mod">
          <ac:chgData name="Charlotte Rouleau" userId="9b56a461-6844-4874-898a-520a2032f7db" providerId="ADAL" clId="{4F6898AF-A3F1-42BF-AEFD-15EE1D8712EE}" dt="2022-02-11T14:20:21.761" v="334" actId="14100"/>
          <ac:picMkLst>
            <pc:docMk/>
            <pc:sldMk cId="3850291024" sldId="272"/>
            <ac:picMk id="2" creationId="{8C739DBA-794D-4D49-9C3F-539DE5AFFE03}"/>
          </ac:picMkLst>
        </pc:picChg>
        <pc:picChg chg="del mod">
          <ac:chgData name="Charlotte Rouleau" userId="9b56a461-6844-4874-898a-520a2032f7db" providerId="ADAL" clId="{4F6898AF-A3F1-42BF-AEFD-15EE1D8712EE}" dt="2022-02-11T13:58:46.796" v="20" actId="478"/>
          <ac:picMkLst>
            <pc:docMk/>
            <pc:sldMk cId="3850291024" sldId="272"/>
            <ac:picMk id="3" creationId="{4A1A58B4-6874-41D0-8D47-656F9FA9DC16}"/>
          </ac:picMkLst>
        </pc:picChg>
      </pc:sldChg>
      <pc:sldChg chg="addSp delSp modSp mod ord">
        <pc:chgData name="Charlotte Rouleau" userId="9b56a461-6844-4874-898a-520a2032f7db" providerId="ADAL" clId="{4F6898AF-A3F1-42BF-AEFD-15EE1D8712EE}" dt="2022-02-11T13:59:11.226" v="28" actId="1076"/>
        <pc:sldMkLst>
          <pc:docMk/>
          <pc:sldMk cId="1191443460" sldId="273"/>
        </pc:sldMkLst>
        <pc:grpChg chg="add del mod">
          <ac:chgData name="Charlotte Rouleau" userId="9b56a461-6844-4874-898a-520a2032f7db" providerId="ADAL" clId="{4F6898AF-A3F1-42BF-AEFD-15EE1D8712EE}" dt="2022-02-11T13:57:49.591" v="6" actId="478"/>
          <ac:grpSpMkLst>
            <pc:docMk/>
            <pc:sldMk cId="1191443460" sldId="273"/>
            <ac:grpSpMk id="2" creationId="{2B9F940D-7B07-4E8E-A89C-BF569DA3C34D}"/>
          </ac:grpSpMkLst>
        </pc:grpChg>
        <pc:picChg chg="add mod topLvl">
          <ac:chgData name="Charlotte Rouleau" userId="9b56a461-6844-4874-898a-520a2032f7db" providerId="ADAL" clId="{4F6898AF-A3F1-42BF-AEFD-15EE1D8712EE}" dt="2022-02-11T13:59:11.226" v="28" actId="1076"/>
          <ac:picMkLst>
            <pc:docMk/>
            <pc:sldMk cId="1191443460" sldId="273"/>
            <ac:picMk id="3" creationId="{62C82EB0-A56B-43CF-8B2B-B2454DC93BC8}"/>
          </ac:picMkLst>
        </pc:picChg>
        <pc:picChg chg="add del mod">
          <ac:chgData name="Charlotte Rouleau" userId="9b56a461-6844-4874-898a-520a2032f7db" providerId="ADAL" clId="{4F6898AF-A3F1-42BF-AEFD-15EE1D8712EE}" dt="2022-02-11T13:57:44.680" v="4" actId="478"/>
          <ac:picMkLst>
            <pc:docMk/>
            <pc:sldMk cId="1191443460" sldId="273"/>
            <ac:picMk id="4" creationId="{88C75995-A138-407D-A974-D5193C18F91A}"/>
          </ac:picMkLst>
        </pc:picChg>
        <pc:picChg chg="add del mod">
          <ac:chgData name="Charlotte Rouleau" userId="9b56a461-6844-4874-898a-520a2032f7db" providerId="ADAL" clId="{4F6898AF-A3F1-42BF-AEFD-15EE1D8712EE}" dt="2022-02-11T13:57:47.339" v="5" actId="478"/>
          <ac:picMkLst>
            <pc:docMk/>
            <pc:sldMk cId="1191443460" sldId="273"/>
            <ac:picMk id="5" creationId="{E32FF349-E3C3-444F-A168-AA4048A88059}"/>
          </ac:picMkLst>
        </pc:picChg>
        <pc:picChg chg="add del mod topLvl">
          <ac:chgData name="Charlotte Rouleau" userId="9b56a461-6844-4874-898a-520a2032f7db" providerId="ADAL" clId="{4F6898AF-A3F1-42BF-AEFD-15EE1D8712EE}" dt="2022-02-11T13:57:49.591" v="6" actId="478"/>
          <ac:picMkLst>
            <pc:docMk/>
            <pc:sldMk cId="1191443460" sldId="273"/>
            <ac:picMk id="6" creationId="{A683C271-9FE4-4850-8E40-EA4E8C3C431B}"/>
          </ac:picMkLst>
        </pc:picChg>
      </pc:sldChg>
      <pc:sldChg chg="addSp modSp mod">
        <pc:chgData name="Charlotte Rouleau" userId="9b56a461-6844-4874-898a-520a2032f7db" providerId="ADAL" clId="{4F6898AF-A3F1-42BF-AEFD-15EE1D8712EE}" dt="2022-02-11T13:59:54.579" v="34" actId="1076"/>
        <pc:sldMkLst>
          <pc:docMk/>
          <pc:sldMk cId="1620606729" sldId="274"/>
        </pc:sldMkLst>
        <pc:picChg chg="add mod">
          <ac:chgData name="Charlotte Rouleau" userId="9b56a461-6844-4874-898a-520a2032f7db" providerId="ADAL" clId="{4F6898AF-A3F1-42BF-AEFD-15EE1D8712EE}" dt="2022-02-11T13:59:54.579" v="34" actId="1076"/>
          <ac:picMkLst>
            <pc:docMk/>
            <pc:sldMk cId="1620606729" sldId="274"/>
            <ac:picMk id="2" creationId="{A8D92879-21C2-4647-864D-80B88DD5C8EC}"/>
          </ac:picMkLst>
        </pc:picChg>
      </pc:sldChg>
      <pc:sldChg chg="addSp delSp modSp mod">
        <pc:chgData name="Charlotte Rouleau" userId="9b56a461-6844-4874-898a-520a2032f7db" providerId="ADAL" clId="{4F6898AF-A3F1-42BF-AEFD-15EE1D8712EE}" dt="2022-02-11T14:01:39.499" v="61" actId="1076"/>
        <pc:sldMkLst>
          <pc:docMk/>
          <pc:sldMk cId="558155198" sldId="275"/>
        </pc:sldMkLst>
        <pc:picChg chg="add mod">
          <ac:chgData name="Charlotte Rouleau" userId="9b56a461-6844-4874-898a-520a2032f7db" providerId="ADAL" clId="{4F6898AF-A3F1-42BF-AEFD-15EE1D8712EE}" dt="2022-02-11T14:01:39.499" v="61" actId="1076"/>
          <ac:picMkLst>
            <pc:docMk/>
            <pc:sldMk cId="558155198" sldId="275"/>
            <ac:picMk id="2" creationId="{D0E974D8-8D3E-4343-8CE2-C07C15DB612B}"/>
          </ac:picMkLst>
        </pc:picChg>
        <pc:picChg chg="add del mod">
          <ac:chgData name="Charlotte Rouleau" userId="9b56a461-6844-4874-898a-520a2032f7db" providerId="ADAL" clId="{4F6898AF-A3F1-42BF-AEFD-15EE1D8712EE}" dt="2022-02-11T14:01:26.366" v="58" actId="478"/>
          <ac:picMkLst>
            <pc:docMk/>
            <pc:sldMk cId="558155198" sldId="275"/>
            <ac:picMk id="3" creationId="{9872FDEB-0E13-4237-805C-39C1A9FAD425}"/>
          </ac:picMkLst>
        </pc:picChg>
      </pc:sldChg>
      <pc:sldChg chg="addSp modSp new mod ord">
        <pc:chgData name="Charlotte Rouleau" userId="9b56a461-6844-4874-898a-520a2032f7db" providerId="ADAL" clId="{4F6898AF-A3F1-42BF-AEFD-15EE1D8712EE}" dt="2022-02-11T13:59:16.172" v="29" actId="1076"/>
        <pc:sldMkLst>
          <pc:docMk/>
          <pc:sldMk cId="2781741881" sldId="276"/>
        </pc:sldMkLst>
        <pc:picChg chg="add mod">
          <ac:chgData name="Charlotte Rouleau" userId="9b56a461-6844-4874-898a-520a2032f7db" providerId="ADAL" clId="{4F6898AF-A3F1-42BF-AEFD-15EE1D8712EE}" dt="2022-02-11T13:59:16.172" v="29" actId="1076"/>
          <ac:picMkLst>
            <pc:docMk/>
            <pc:sldMk cId="2781741881" sldId="276"/>
            <ac:picMk id="2" creationId="{1B064607-9E22-4654-A690-EAA93376AD0D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1:02.311" v="53" actId="1076"/>
        <pc:sldMkLst>
          <pc:docMk/>
          <pc:sldMk cId="3128825239" sldId="277"/>
        </pc:sldMkLst>
        <pc:picChg chg="add mod">
          <ac:chgData name="Charlotte Rouleau" userId="9b56a461-6844-4874-898a-520a2032f7db" providerId="ADAL" clId="{4F6898AF-A3F1-42BF-AEFD-15EE1D8712EE}" dt="2022-02-11T14:01:02.311" v="53" actId="1076"/>
          <ac:picMkLst>
            <pc:docMk/>
            <pc:sldMk cId="3128825239" sldId="277"/>
            <ac:picMk id="2" creationId="{651507FC-12C1-4E4F-B6FF-97FC16E62316}"/>
          </ac:picMkLst>
        </pc:picChg>
      </pc:sldChg>
      <pc:sldChg chg="addSp delSp modSp new mod">
        <pc:chgData name="Charlotte Rouleau" userId="9b56a461-6844-4874-898a-520a2032f7db" providerId="ADAL" clId="{4F6898AF-A3F1-42BF-AEFD-15EE1D8712EE}" dt="2022-02-11T14:02:58.612" v="75" actId="1076"/>
        <pc:sldMkLst>
          <pc:docMk/>
          <pc:sldMk cId="1463489424" sldId="278"/>
        </pc:sldMkLst>
        <pc:grpChg chg="add del mod">
          <ac:chgData name="Charlotte Rouleau" userId="9b56a461-6844-4874-898a-520a2032f7db" providerId="ADAL" clId="{4F6898AF-A3F1-42BF-AEFD-15EE1D8712EE}" dt="2022-02-11T14:02:38.261" v="69" actId="478"/>
          <ac:grpSpMkLst>
            <pc:docMk/>
            <pc:sldMk cId="1463489424" sldId="278"/>
            <ac:grpSpMk id="2" creationId="{08BD30BD-097B-4379-AB58-F9A227DA22E0}"/>
          </ac:grpSpMkLst>
        </pc:grpChg>
        <pc:picChg chg="add del mod">
          <ac:chgData name="Charlotte Rouleau" userId="9b56a461-6844-4874-898a-520a2032f7db" providerId="ADAL" clId="{4F6898AF-A3F1-42BF-AEFD-15EE1D8712EE}" dt="2022-02-11T14:01:47.576" v="62" actId="478"/>
          <ac:picMkLst>
            <pc:docMk/>
            <pc:sldMk cId="1463489424" sldId="278"/>
            <ac:picMk id="3" creationId="{9EB6ECA3-A0F8-4573-A7BA-2CE9B3734115}"/>
          </ac:picMkLst>
        </pc:picChg>
        <pc:picChg chg="add mod topLvl">
          <ac:chgData name="Charlotte Rouleau" userId="9b56a461-6844-4874-898a-520a2032f7db" providerId="ADAL" clId="{4F6898AF-A3F1-42BF-AEFD-15EE1D8712EE}" dt="2022-02-11T14:02:58.612" v="75" actId="1076"/>
          <ac:picMkLst>
            <pc:docMk/>
            <pc:sldMk cId="1463489424" sldId="278"/>
            <ac:picMk id="4" creationId="{84530D9E-6022-42D3-AEE1-5229B0BA149C}"/>
          </ac:picMkLst>
        </pc:picChg>
        <pc:picChg chg="add del mod">
          <ac:chgData name="Charlotte Rouleau" userId="9b56a461-6844-4874-898a-520a2032f7db" providerId="ADAL" clId="{4F6898AF-A3F1-42BF-AEFD-15EE1D8712EE}" dt="2022-02-11T14:02:26.785" v="67" actId="478"/>
          <ac:picMkLst>
            <pc:docMk/>
            <pc:sldMk cId="1463489424" sldId="278"/>
            <ac:picMk id="5" creationId="{C32C7AC6-FDFB-4131-A905-D9D8F4F863D1}"/>
          </ac:picMkLst>
        </pc:picChg>
        <pc:picChg chg="add del mod topLvl">
          <ac:chgData name="Charlotte Rouleau" userId="9b56a461-6844-4874-898a-520a2032f7db" providerId="ADAL" clId="{4F6898AF-A3F1-42BF-AEFD-15EE1D8712EE}" dt="2022-02-11T14:02:38.261" v="69" actId="478"/>
          <ac:picMkLst>
            <pc:docMk/>
            <pc:sldMk cId="1463489424" sldId="278"/>
            <ac:picMk id="6" creationId="{E789E6CA-5825-4789-8B08-CC8A66FA7FC0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3:14.421" v="80" actId="1076"/>
        <pc:sldMkLst>
          <pc:docMk/>
          <pc:sldMk cId="180257362" sldId="279"/>
        </pc:sldMkLst>
        <pc:picChg chg="add mod">
          <ac:chgData name="Charlotte Rouleau" userId="9b56a461-6844-4874-898a-520a2032f7db" providerId="ADAL" clId="{4F6898AF-A3F1-42BF-AEFD-15EE1D8712EE}" dt="2022-02-11T14:03:14.421" v="80" actId="1076"/>
          <ac:picMkLst>
            <pc:docMk/>
            <pc:sldMk cId="180257362" sldId="279"/>
            <ac:picMk id="2" creationId="{8DF7E836-EDE6-4FEB-A34A-8BE00D285ACF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3:32.757" v="85" actId="1076"/>
        <pc:sldMkLst>
          <pc:docMk/>
          <pc:sldMk cId="1945057281" sldId="280"/>
        </pc:sldMkLst>
        <pc:picChg chg="add mod">
          <ac:chgData name="Charlotte Rouleau" userId="9b56a461-6844-4874-898a-520a2032f7db" providerId="ADAL" clId="{4F6898AF-A3F1-42BF-AEFD-15EE1D8712EE}" dt="2022-02-11T14:03:32.757" v="85" actId="1076"/>
          <ac:picMkLst>
            <pc:docMk/>
            <pc:sldMk cId="1945057281" sldId="280"/>
            <ac:picMk id="2" creationId="{03E3983D-155A-4E83-AB28-DE3A17A0AB09}"/>
          </ac:picMkLst>
        </pc:picChg>
      </pc:sldChg>
      <pc:sldChg chg="addSp delSp modSp new mod">
        <pc:chgData name="Charlotte Rouleau" userId="9b56a461-6844-4874-898a-520a2032f7db" providerId="ADAL" clId="{4F6898AF-A3F1-42BF-AEFD-15EE1D8712EE}" dt="2022-02-11T14:05:09.097" v="97" actId="1076"/>
        <pc:sldMkLst>
          <pc:docMk/>
          <pc:sldMk cId="2767435785" sldId="281"/>
        </pc:sldMkLst>
        <pc:grpChg chg="add del mod">
          <ac:chgData name="Charlotte Rouleau" userId="9b56a461-6844-4874-898a-520a2032f7db" providerId="ADAL" clId="{4F6898AF-A3F1-42BF-AEFD-15EE1D8712EE}" dt="2022-02-11T14:05:02.298" v="95" actId="478"/>
          <ac:grpSpMkLst>
            <pc:docMk/>
            <pc:sldMk cId="2767435785" sldId="281"/>
            <ac:grpSpMk id="2" creationId="{C0C88E58-31C1-4127-BCCA-71095AF109EA}"/>
          </ac:grpSpMkLst>
        </pc:grpChg>
        <pc:picChg chg="add del mod">
          <ac:chgData name="Charlotte Rouleau" userId="9b56a461-6844-4874-898a-520a2032f7db" providerId="ADAL" clId="{4F6898AF-A3F1-42BF-AEFD-15EE1D8712EE}" dt="2022-02-11T14:04:19.882" v="89" actId="478"/>
          <ac:picMkLst>
            <pc:docMk/>
            <pc:sldMk cId="2767435785" sldId="281"/>
            <ac:picMk id="3" creationId="{CC65DE15-823E-410B-AEB2-CE62F9C9E80D}"/>
          </ac:picMkLst>
        </pc:picChg>
        <pc:picChg chg="add mod topLvl">
          <ac:chgData name="Charlotte Rouleau" userId="9b56a461-6844-4874-898a-520a2032f7db" providerId="ADAL" clId="{4F6898AF-A3F1-42BF-AEFD-15EE1D8712EE}" dt="2022-02-11T14:05:09.097" v="97" actId="1076"/>
          <ac:picMkLst>
            <pc:docMk/>
            <pc:sldMk cId="2767435785" sldId="281"/>
            <ac:picMk id="4" creationId="{EBD5ECE0-C97F-4A79-88D2-4B77C9CF8398}"/>
          </ac:picMkLst>
        </pc:picChg>
        <pc:picChg chg="add del mod">
          <ac:chgData name="Charlotte Rouleau" userId="9b56a461-6844-4874-898a-520a2032f7db" providerId="ADAL" clId="{4F6898AF-A3F1-42BF-AEFD-15EE1D8712EE}" dt="2022-02-11T14:04:49.315" v="93" actId="478"/>
          <ac:picMkLst>
            <pc:docMk/>
            <pc:sldMk cId="2767435785" sldId="281"/>
            <ac:picMk id="5" creationId="{C4761819-6CE7-408A-B463-1591D6C9BA0F}"/>
          </ac:picMkLst>
        </pc:picChg>
        <pc:picChg chg="add del mod topLvl">
          <ac:chgData name="Charlotte Rouleau" userId="9b56a461-6844-4874-898a-520a2032f7db" providerId="ADAL" clId="{4F6898AF-A3F1-42BF-AEFD-15EE1D8712EE}" dt="2022-02-11T14:05:02.298" v="95" actId="478"/>
          <ac:picMkLst>
            <pc:docMk/>
            <pc:sldMk cId="2767435785" sldId="281"/>
            <ac:picMk id="6" creationId="{07C32EFB-C06B-4A46-BC34-F72A9357F350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5:21.690" v="101" actId="1076"/>
        <pc:sldMkLst>
          <pc:docMk/>
          <pc:sldMk cId="3699232303" sldId="282"/>
        </pc:sldMkLst>
        <pc:picChg chg="add mod">
          <ac:chgData name="Charlotte Rouleau" userId="9b56a461-6844-4874-898a-520a2032f7db" providerId="ADAL" clId="{4F6898AF-A3F1-42BF-AEFD-15EE1D8712EE}" dt="2022-02-11T14:05:21.690" v="101" actId="1076"/>
          <ac:picMkLst>
            <pc:docMk/>
            <pc:sldMk cId="3699232303" sldId="282"/>
            <ac:picMk id="2" creationId="{AE5DAB1E-1516-4D95-A695-25D0223E8CAC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5:29.934" v="103" actId="1076"/>
        <pc:sldMkLst>
          <pc:docMk/>
          <pc:sldMk cId="4227664054" sldId="283"/>
        </pc:sldMkLst>
        <pc:picChg chg="add mod">
          <ac:chgData name="Charlotte Rouleau" userId="9b56a461-6844-4874-898a-520a2032f7db" providerId="ADAL" clId="{4F6898AF-A3F1-42BF-AEFD-15EE1D8712EE}" dt="2022-02-11T14:05:29.934" v="103" actId="1076"/>
          <ac:picMkLst>
            <pc:docMk/>
            <pc:sldMk cId="4227664054" sldId="283"/>
            <ac:picMk id="2" creationId="{416E257B-0407-4117-9F45-D0650C1001BD}"/>
          </ac:picMkLst>
        </pc:picChg>
      </pc:sldChg>
      <pc:sldChg chg="addSp delSp modSp new mod">
        <pc:chgData name="Charlotte Rouleau" userId="9b56a461-6844-4874-898a-520a2032f7db" providerId="ADAL" clId="{4F6898AF-A3F1-42BF-AEFD-15EE1D8712EE}" dt="2022-02-11T14:07:30.454" v="128" actId="1076"/>
        <pc:sldMkLst>
          <pc:docMk/>
          <pc:sldMk cId="3118447683" sldId="284"/>
        </pc:sldMkLst>
        <pc:grpChg chg="add del mod">
          <ac:chgData name="Charlotte Rouleau" userId="9b56a461-6844-4874-898a-520a2032f7db" providerId="ADAL" clId="{4F6898AF-A3F1-42BF-AEFD-15EE1D8712EE}" dt="2022-02-11T14:07:20.636" v="124" actId="478"/>
          <ac:grpSpMkLst>
            <pc:docMk/>
            <pc:sldMk cId="3118447683" sldId="284"/>
            <ac:grpSpMk id="2" creationId="{C404BA06-D914-41D7-A579-E463EA8B21D2}"/>
          </ac:grpSpMkLst>
        </pc:grpChg>
        <pc:picChg chg="add mod topLvl">
          <ac:chgData name="Charlotte Rouleau" userId="9b56a461-6844-4874-898a-520a2032f7db" providerId="ADAL" clId="{4F6898AF-A3F1-42BF-AEFD-15EE1D8712EE}" dt="2022-02-11T14:07:30.454" v="128" actId="1076"/>
          <ac:picMkLst>
            <pc:docMk/>
            <pc:sldMk cId="3118447683" sldId="284"/>
            <ac:picMk id="3" creationId="{047C4EE9-56EE-416A-B4A0-2F281EB23425}"/>
          </ac:picMkLst>
        </pc:picChg>
        <pc:picChg chg="add del mod">
          <ac:chgData name="Charlotte Rouleau" userId="9b56a461-6844-4874-898a-520a2032f7db" providerId="ADAL" clId="{4F6898AF-A3F1-42BF-AEFD-15EE1D8712EE}" dt="2022-02-11T14:07:16.671" v="122" actId="478"/>
          <ac:picMkLst>
            <pc:docMk/>
            <pc:sldMk cId="3118447683" sldId="284"/>
            <ac:picMk id="4" creationId="{DEDE4C7C-B47F-4A07-A0F7-0CD753654D4B}"/>
          </ac:picMkLst>
        </pc:picChg>
        <pc:picChg chg="add del mod">
          <ac:chgData name="Charlotte Rouleau" userId="9b56a461-6844-4874-898a-520a2032f7db" providerId="ADAL" clId="{4F6898AF-A3F1-42BF-AEFD-15EE1D8712EE}" dt="2022-02-11T14:07:18.626" v="123" actId="478"/>
          <ac:picMkLst>
            <pc:docMk/>
            <pc:sldMk cId="3118447683" sldId="284"/>
            <ac:picMk id="5" creationId="{DF4706A1-1712-4BF7-A4DE-9AFB0D9EA0CE}"/>
          </ac:picMkLst>
        </pc:picChg>
        <pc:picChg chg="add del mod topLvl">
          <ac:chgData name="Charlotte Rouleau" userId="9b56a461-6844-4874-898a-520a2032f7db" providerId="ADAL" clId="{4F6898AF-A3F1-42BF-AEFD-15EE1D8712EE}" dt="2022-02-11T14:07:20.636" v="124" actId="478"/>
          <ac:picMkLst>
            <pc:docMk/>
            <pc:sldMk cId="3118447683" sldId="284"/>
            <ac:picMk id="6" creationId="{8F211EE5-A0B5-4A54-AA45-982A0E219909}"/>
          </ac:picMkLst>
        </pc:picChg>
      </pc:sldChg>
      <pc:sldChg chg="addSp modSp new mod ord">
        <pc:chgData name="Charlotte Rouleau" userId="9b56a461-6844-4874-898a-520a2032f7db" providerId="ADAL" clId="{4F6898AF-A3F1-42BF-AEFD-15EE1D8712EE}" dt="2022-02-11T14:06:05.811" v="107" actId="1076"/>
        <pc:sldMkLst>
          <pc:docMk/>
          <pc:sldMk cId="1207984744" sldId="285"/>
        </pc:sldMkLst>
        <pc:picChg chg="add mod">
          <ac:chgData name="Charlotte Rouleau" userId="9b56a461-6844-4874-898a-520a2032f7db" providerId="ADAL" clId="{4F6898AF-A3F1-42BF-AEFD-15EE1D8712EE}" dt="2022-02-11T14:06:05.811" v="107" actId="1076"/>
          <ac:picMkLst>
            <pc:docMk/>
            <pc:sldMk cId="1207984744" sldId="285"/>
            <ac:picMk id="2" creationId="{4EA87019-1126-4DBF-B8AD-E34E7C56DFFB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7:44.107" v="132" actId="1076"/>
        <pc:sldMkLst>
          <pc:docMk/>
          <pc:sldMk cId="1236697284" sldId="286"/>
        </pc:sldMkLst>
        <pc:picChg chg="add mod">
          <ac:chgData name="Charlotte Rouleau" userId="9b56a461-6844-4874-898a-520a2032f7db" providerId="ADAL" clId="{4F6898AF-A3F1-42BF-AEFD-15EE1D8712EE}" dt="2022-02-11T14:07:44.107" v="132" actId="1076"/>
          <ac:picMkLst>
            <pc:docMk/>
            <pc:sldMk cId="1236697284" sldId="286"/>
            <ac:picMk id="2" creationId="{390755E9-9F78-45A7-A573-739B46D5278E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1:23.533" v="57" actId="1076"/>
        <pc:sldMkLst>
          <pc:docMk/>
          <pc:sldMk cId="689136298" sldId="287"/>
        </pc:sldMkLst>
        <pc:picChg chg="add mod">
          <ac:chgData name="Charlotte Rouleau" userId="9b56a461-6844-4874-898a-520a2032f7db" providerId="ADAL" clId="{4F6898AF-A3F1-42BF-AEFD-15EE1D8712EE}" dt="2022-02-11T14:01:23.533" v="57" actId="1076"/>
          <ac:picMkLst>
            <pc:docMk/>
            <pc:sldMk cId="689136298" sldId="287"/>
            <ac:picMk id="2" creationId="{907AD4A1-F9E0-4C9D-9384-2BFF8C5AC4CB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7:55.299" v="135" actId="1076"/>
        <pc:sldMkLst>
          <pc:docMk/>
          <pc:sldMk cId="308787871" sldId="288"/>
        </pc:sldMkLst>
        <pc:picChg chg="add mod">
          <ac:chgData name="Charlotte Rouleau" userId="9b56a461-6844-4874-898a-520a2032f7db" providerId="ADAL" clId="{4F6898AF-A3F1-42BF-AEFD-15EE1D8712EE}" dt="2022-02-11T14:07:55.299" v="135" actId="1076"/>
          <ac:picMkLst>
            <pc:docMk/>
            <pc:sldMk cId="308787871" sldId="288"/>
            <ac:picMk id="2" creationId="{62838754-77DC-4B51-B049-1E9CA47B6091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8:02.359" v="137" actId="1076"/>
        <pc:sldMkLst>
          <pc:docMk/>
          <pc:sldMk cId="3884699097" sldId="289"/>
        </pc:sldMkLst>
        <pc:picChg chg="add mod">
          <ac:chgData name="Charlotte Rouleau" userId="9b56a461-6844-4874-898a-520a2032f7db" providerId="ADAL" clId="{4F6898AF-A3F1-42BF-AEFD-15EE1D8712EE}" dt="2022-02-11T14:08:02.359" v="137" actId="1076"/>
          <ac:picMkLst>
            <pc:docMk/>
            <pc:sldMk cId="3884699097" sldId="289"/>
            <ac:picMk id="2" creationId="{76264D14-FFBE-4752-9E21-08BE7D721715}"/>
          </ac:picMkLst>
        </pc:picChg>
      </pc:sldChg>
      <pc:sldChg chg="addSp delSp modSp new mod">
        <pc:chgData name="Charlotte Rouleau" userId="9b56a461-6844-4874-898a-520a2032f7db" providerId="ADAL" clId="{4F6898AF-A3F1-42BF-AEFD-15EE1D8712EE}" dt="2022-02-11T14:08:50.509" v="144" actId="14100"/>
        <pc:sldMkLst>
          <pc:docMk/>
          <pc:sldMk cId="2316503995" sldId="290"/>
        </pc:sldMkLst>
        <pc:grpChg chg="add mod">
          <ac:chgData name="Charlotte Rouleau" userId="9b56a461-6844-4874-898a-520a2032f7db" providerId="ADAL" clId="{4F6898AF-A3F1-42BF-AEFD-15EE1D8712EE}" dt="2022-02-11T14:08:50.509" v="144" actId="14100"/>
          <ac:grpSpMkLst>
            <pc:docMk/>
            <pc:sldMk cId="2316503995" sldId="290"/>
            <ac:grpSpMk id="2" creationId="{81EB1B2F-BCF3-4839-BD17-6556773FF87A}"/>
          </ac:grpSpMkLst>
        </pc:grpChg>
        <pc:picChg chg="add mod">
          <ac:chgData name="Charlotte Rouleau" userId="9b56a461-6844-4874-898a-520a2032f7db" providerId="ADAL" clId="{4F6898AF-A3F1-42BF-AEFD-15EE1D8712EE}" dt="2022-02-11T14:08:13.678" v="138"/>
          <ac:picMkLst>
            <pc:docMk/>
            <pc:sldMk cId="2316503995" sldId="290"/>
            <ac:picMk id="3" creationId="{640320F4-5864-4632-BB4F-8EF37773186F}"/>
          </ac:picMkLst>
        </pc:picChg>
        <pc:picChg chg="add mod">
          <ac:chgData name="Charlotte Rouleau" userId="9b56a461-6844-4874-898a-520a2032f7db" providerId="ADAL" clId="{4F6898AF-A3F1-42BF-AEFD-15EE1D8712EE}" dt="2022-02-11T14:08:13.678" v="138"/>
          <ac:picMkLst>
            <pc:docMk/>
            <pc:sldMk cId="2316503995" sldId="290"/>
            <ac:picMk id="4" creationId="{83BBAAB9-F063-4116-A938-F772E2E10AB8}"/>
          </ac:picMkLst>
        </pc:picChg>
        <pc:picChg chg="add del mod">
          <ac:chgData name="Charlotte Rouleau" userId="9b56a461-6844-4874-898a-520a2032f7db" providerId="ADAL" clId="{4F6898AF-A3F1-42BF-AEFD-15EE1D8712EE}" dt="2022-02-11T14:08:38.331" v="141" actId="478"/>
          <ac:picMkLst>
            <pc:docMk/>
            <pc:sldMk cId="2316503995" sldId="290"/>
            <ac:picMk id="5" creationId="{CDB56F5F-9701-4731-8689-29F844F1936F}"/>
          </ac:picMkLst>
        </pc:picChg>
        <pc:picChg chg="add del mod">
          <ac:chgData name="Charlotte Rouleau" userId="9b56a461-6844-4874-898a-520a2032f7db" providerId="ADAL" clId="{4F6898AF-A3F1-42BF-AEFD-15EE1D8712EE}" dt="2022-02-11T14:08:40.459" v="142" actId="478"/>
          <ac:picMkLst>
            <pc:docMk/>
            <pc:sldMk cId="2316503995" sldId="290"/>
            <ac:picMk id="6" creationId="{4E842484-E048-46C1-8245-0D5BF3A57210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9:03.923" v="146" actId="1076"/>
        <pc:sldMkLst>
          <pc:docMk/>
          <pc:sldMk cId="4226354581" sldId="291"/>
        </pc:sldMkLst>
        <pc:picChg chg="add mod">
          <ac:chgData name="Charlotte Rouleau" userId="9b56a461-6844-4874-898a-520a2032f7db" providerId="ADAL" clId="{4F6898AF-A3F1-42BF-AEFD-15EE1D8712EE}" dt="2022-02-11T14:09:03.923" v="146" actId="1076"/>
          <ac:picMkLst>
            <pc:docMk/>
            <pc:sldMk cId="4226354581" sldId="291"/>
            <ac:picMk id="2" creationId="{5882F1C3-EDC4-40BF-A679-2167EE91E782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9:16.991" v="149" actId="1076"/>
        <pc:sldMkLst>
          <pc:docMk/>
          <pc:sldMk cId="2590030635" sldId="292"/>
        </pc:sldMkLst>
        <pc:picChg chg="add mod">
          <ac:chgData name="Charlotte Rouleau" userId="9b56a461-6844-4874-898a-520a2032f7db" providerId="ADAL" clId="{4F6898AF-A3F1-42BF-AEFD-15EE1D8712EE}" dt="2022-02-11T14:09:16.991" v="149" actId="1076"/>
          <ac:picMkLst>
            <pc:docMk/>
            <pc:sldMk cId="2590030635" sldId="292"/>
            <ac:picMk id="2" creationId="{AC4A0406-D614-4092-AB85-82C213F23C3F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09:40.442" v="153" actId="1076"/>
        <pc:sldMkLst>
          <pc:docMk/>
          <pc:sldMk cId="1873835241" sldId="293"/>
        </pc:sldMkLst>
        <pc:picChg chg="add mod">
          <ac:chgData name="Charlotte Rouleau" userId="9b56a461-6844-4874-898a-520a2032f7db" providerId="ADAL" clId="{4F6898AF-A3F1-42BF-AEFD-15EE1D8712EE}" dt="2022-02-11T14:09:40.442" v="153" actId="1076"/>
          <ac:picMkLst>
            <pc:docMk/>
            <pc:sldMk cId="1873835241" sldId="293"/>
            <ac:picMk id="2" creationId="{72262AEB-95C2-4C1D-AA67-065241709C89}"/>
          </ac:picMkLst>
        </pc:picChg>
      </pc:sldChg>
      <pc:sldChg chg="addSp modSp new mod">
        <pc:chgData name="Charlotte Rouleau" userId="9b56a461-6844-4874-898a-520a2032f7db" providerId="ADAL" clId="{4F6898AF-A3F1-42BF-AEFD-15EE1D8712EE}" dt="2022-02-11T14:13:35.711" v="296" actId="1076"/>
        <pc:sldMkLst>
          <pc:docMk/>
          <pc:sldMk cId="1566962523" sldId="294"/>
        </pc:sldMkLst>
        <pc:picChg chg="add mod">
          <ac:chgData name="Charlotte Rouleau" userId="9b56a461-6844-4874-898a-520a2032f7db" providerId="ADAL" clId="{4F6898AF-A3F1-42BF-AEFD-15EE1D8712EE}" dt="2022-02-11T14:13:35.711" v="296" actId="1076"/>
          <ac:picMkLst>
            <pc:docMk/>
            <pc:sldMk cId="1566962523" sldId="294"/>
            <ac:picMk id="2" creationId="{6BDAC112-740D-4B5A-8EDD-2894AFE3268E}"/>
          </ac:picMkLst>
        </pc:picChg>
      </pc:sldChg>
      <pc:sldChg chg="new del">
        <pc:chgData name="Charlotte Rouleau" userId="9b56a461-6844-4874-898a-520a2032f7db" providerId="ADAL" clId="{4F6898AF-A3F1-42BF-AEFD-15EE1D8712EE}" dt="2022-02-11T14:10:43.599" v="154" actId="47"/>
        <pc:sldMkLst>
          <pc:docMk/>
          <pc:sldMk cId="1949243231" sldId="294"/>
        </pc:sldMkLst>
      </pc:sldChg>
      <pc:sldChg chg="new del">
        <pc:chgData name="Charlotte Rouleau" userId="9b56a461-6844-4874-898a-520a2032f7db" providerId="ADAL" clId="{4F6898AF-A3F1-42BF-AEFD-15EE1D8712EE}" dt="2022-02-11T14:10:44.163" v="155" actId="47"/>
        <pc:sldMkLst>
          <pc:docMk/>
          <pc:sldMk cId="925371256" sldId="295"/>
        </pc:sldMkLst>
      </pc:sldChg>
      <pc:sldChg chg="addSp modSp new mod">
        <pc:chgData name="Charlotte Rouleau" userId="9b56a461-6844-4874-898a-520a2032f7db" providerId="ADAL" clId="{4F6898AF-A3F1-42BF-AEFD-15EE1D8712EE}" dt="2022-02-11T14:18:28.103" v="321" actId="1076"/>
        <pc:sldMkLst>
          <pc:docMk/>
          <pc:sldMk cId="974648586" sldId="295"/>
        </pc:sldMkLst>
        <pc:picChg chg="add mod">
          <ac:chgData name="Charlotte Rouleau" userId="9b56a461-6844-4874-898a-520a2032f7db" providerId="ADAL" clId="{4F6898AF-A3F1-42BF-AEFD-15EE1D8712EE}" dt="2022-02-11T14:18:28.103" v="321" actId="1076"/>
          <ac:picMkLst>
            <pc:docMk/>
            <pc:sldMk cId="974648586" sldId="295"/>
            <ac:picMk id="2" creationId="{A4EA14CD-BADE-4B8C-926B-515AB01FB693}"/>
          </ac:picMkLst>
        </pc:picChg>
      </pc:sldChg>
      <pc:sldChg chg="new del">
        <pc:chgData name="Charlotte Rouleau" userId="9b56a461-6844-4874-898a-520a2032f7db" providerId="ADAL" clId="{4F6898AF-A3F1-42BF-AEFD-15EE1D8712EE}" dt="2022-02-11T14:10:44.816" v="156" actId="47"/>
        <pc:sldMkLst>
          <pc:docMk/>
          <pc:sldMk cId="2937625668" sldId="296"/>
        </pc:sldMkLst>
      </pc:sldChg>
      <pc:sldChg chg="addSp modSp new mod">
        <pc:chgData name="Charlotte Rouleau" userId="9b56a461-6844-4874-898a-520a2032f7db" providerId="ADAL" clId="{4F6898AF-A3F1-42BF-AEFD-15EE1D8712EE}" dt="2022-02-11T14:20:09.736" v="333" actId="1076"/>
        <pc:sldMkLst>
          <pc:docMk/>
          <pc:sldMk cId="4200338135" sldId="296"/>
        </pc:sldMkLst>
        <pc:picChg chg="add mod">
          <ac:chgData name="Charlotte Rouleau" userId="9b56a461-6844-4874-898a-520a2032f7db" providerId="ADAL" clId="{4F6898AF-A3F1-42BF-AEFD-15EE1D8712EE}" dt="2022-02-11T14:20:09.736" v="333" actId="1076"/>
          <ac:picMkLst>
            <pc:docMk/>
            <pc:sldMk cId="4200338135" sldId="296"/>
            <ac:picMk id="2" creationId="{E91BEECA-830A-4553-A5FE-E53AE2DC7F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BC66-E752-43A7-BD64-E95F5476B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AA5BF-51AB-4F68-BA07-4D04DD24B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4D1A-5B6F-4EF9-8A4A-138E9F0DF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7FD82-D170-4078-9F51-300E4EE6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5DDC-5995-4602-8898-97E3F490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1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AF99-9A70-495F-9102-431229CD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8C0F54-7902-4B13-9DD5-29126514D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9708C-BF6E-4BAC-8AF0-1B2C2E33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90E1C-B2A5-4896-AC5F-CE302023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5A1E-A0C7-45DE-B7B1-DCFE162F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9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BD2F0-1E54-4E9C-93CA-938305EF2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D4D6A-80C0-4473-BCCE-1E07212ED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670F2-0BFC-496C-84E4-9F982908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41EDF-15B2-4F0C-80ED-9810FFF0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EC5DA-9230-4E19-B0A4-B9254D953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4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F695-FEBA-4463-BB2B-C0518811A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FA8DA-44A6-4C1E-A956-78F0E7DA7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415D3-5ADB-4580-BA3C-016FCF64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FCA9F-BA62-4FF9-90FB-C5E5084B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3DCBF-C8AA-4791-A714-36FEBD2A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2134-C32F-484C-A3B8-C1E4494E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3ADD-C8D0-4C17-8E36-B13176BA1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64E00-38A3-44EA-9154-059EC8A1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E678-1CA6-4C1F-B54E-F6885C9E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DA92-A34F-4F1D-9241-D1230FEC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9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82C8-3F47-4BA3-B582-233DEE97B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AD6F5-2B8F-4076-8BC2-4CA0020C8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B30A8-0B6E-4937-8430-71057624C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C8F11-620E-4691-A964-799235E9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5243B-A6D9-4DA9-8358-B243BBCF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65079-2F38-4F96-ABDA-B5EEB657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3BB2-7F5C-45EE-ACBE-C4CAD69D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047AF-1A51-4AC7-8F4C-8D676E843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191C1-9915-4F06-B699-E1F9DA365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A9A0F-08FB-4156-BEBF-F26C52F66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ACFA0-9C60-4C41-B1BC-926114F91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D5B3DB-FA8C-4B5F-A18B-572C8409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644E0-0385-46C1-B8EC-74D7E741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4C831-A74D-4BA7-8B83-D8C361EB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1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0B4A-E189-49DA-AE3B-5CAD3FF48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013D2-3D23-4635-AB9E-A4F46D2F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8806D-A4F6-4AAC-BE5C-4E0A7FA02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63779-F7D9-4F65-A2C6-2049B42A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655FD-F6D3-4FC4-8A56-382335B0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47727-1A77-4790-9A18-7D6E6198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3B09A-3CD6-4A91-A08D-8D42A9419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9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FE576-526D-4652-80E1-2A15AA5E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39EFA-5E61-4513-A4DE-08B72D623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133DA-263F-4013-BD45-EA3726C17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56CD8-50B8-4CDF-B32A-2018A1B9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44FE6-8816-4F22-B291-FED3A24B7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6FC9C-BB5F-4C3D-8077-2504A819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7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414B-AC6C-4168-B150-6985BB0F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0EB20-8FA5-41B2-AA5A-F7D2728A1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A88A7-E408-4048-8124-04BAE36AE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93027-72C9-4E54-822F-0D194DFE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3E10F-4386-4D68-8A9A-D65A35C9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23544-CBA2-427B-A667-8B267F55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8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36DB11-3351-400D-B3F3-D0727F599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FE8F-483C-43B8-A13A-929C68DAC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0543-C05A-4B06-9FA9-12B24224A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95E7-D87E-4B55-8600-94BDC67DEAA0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680E-9364-4843-BAB9-646486484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2BB60-7806-4A80-AED5-EF8621E0D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57C00-6308-4EFC-AC80-DD6A6F664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D141E-0335-41A3-B7D5-C366EFB13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552113"/>
          </a:xfrm>
        </p:spPr>
        <p:txBody>
          <a:bodyPr>
            <a:normAutofit fontScale="90000"/>
          </a:bodyPr>
          <a:lstStyle/>
          <a:p>
            <a:b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Our </a:t>
            </a:r>
            <a:r>
              <a:rPr lang="fr-CA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Eyes</a:t>
            </a:r>
            <a: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b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Expressions of </a:t>
            </a:r>
            <a:b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Nations, Métis, and Inuit Cultures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89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EA14CD-BADE-4B8C-926B-515AB01FB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93" y="511679"/>
            <a:ext cx="4611414" cy="5708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64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2CBE7-68EA-42B5-AEFD-A22FA2B6C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25" y="461438"/>
            <a:ext cx="4794750" cy="5935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521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9AC13-1073-4868-BAFC-58938894F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09" y="759592"/>
            <a:ext cx="7175576" cy="5338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310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0C797-EDF1-4C54-AD00-36FB9919F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93" y="1017381"/>
            <a:ext cx="6842235" cy="5090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57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A47E8-7A07-4752-8804-8CE6B18BC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63" y="624743"/>
            <a:ext cx="4822885" cy="5173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21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1BEECA-830A-4553-A5FE-E53AE2DC7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99" y="216776"/>
            <a:ext cx="5989602" cy="6424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33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DA04BD-8314-4099-9F0A-AEC6486DB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45" y="804095"/>
            <a:ext cx="7211913" cy="5368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50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B9DBA3-8060-4031-BBF3-E4771D294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9" y="597996"/>
            <a:ext cx="7457031" cy="5550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89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509D3D-2B34-4EF6-8BA7-20CBC726621F}"/>
              </a:ext>
            </a:extLst>
          </p:cNvPr>
          <p:cNvGrpSpPr/>
          <p:nvPr/>
        </p:nvGrpSpPr>
        <p:grpSpPr>
          <a:xfrm>
            <a:off x="1253359" y="788276"/>
            <a:ext cx="9971689" cy="4981903"/>
            <a:chOff x="0" y="12879"/>
            <a:chExt cx="2583594" cy="8242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8E32C1-9F2F-4692-9ED6-ED3B4A72F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79"/>
              <a:ext cx="1107440" cy="824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955F7A-51E3-443A-9314-5D6F24FA7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154" y="12879"/>
              <a:ext cx="1107440" cy="8242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15142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39DBA-794D-4D49-9C3F-539DE5AFF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10" y="401611"/>
            <a:ext cx="7559565" cy="5298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29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35E11-63DA-470A-8C77-C00E345B2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31" y="769966"/>
            <a:ext cx="5194737" cy="5719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78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82EB0-A56B-43CF-8B2B-B2454DC93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22" y="707032"/>
            <a:ext cx="7315912" cy="5443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443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064607-9E22-4654-A690-EAA93376A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86" y="1129207"/>
            <a:ext cx="6562239" cy="4599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741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D92879-21C2-4647-864D-80B88DD5C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43" y="797693"/>
            <a:ext cx="7072241" cy="5262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606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974D8-8D3E-4343-8CE2-C07C15DB6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02" y="728092"/>
            <a:ext cx="6776795" cy="5042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155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AD4A1-F9E0-4C9D-9384-2BFF8C5AC4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76" y="1070540"/>
            <a:ext cx="6290441" cy="4716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136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507FC-12C1-4E4F-B6FF-97FC16E62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32" y="775935"/>
            <a:ext cx="7047186" cy="5306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825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30D9E-6022-42D3-AEE1-5229B0BA1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925" y="555649"/>
            <a:ext cx="5234150" cy="5294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489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7E836-EDE6-4FEB-A34A-8BE00D285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93" y="335472"/>
            <a:ext cx="5092262" cy="6187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57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3983D-155A-4E83-AB28-DE3A17A0A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10" y="130377"/>
            <a:ext cx="5415455" cy="6471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057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87019-1126-4DBF-B8AD-E34E7C56D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20" y="1096541"/>
            <a:ext cx="6292560" cy="4664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98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DAC112-740D-4B5A-8EDD-2894AFE32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38" y="253413"/>
            <a:ext cx="4879428" cy="6494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962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5ECE0-C97F-4A79-88D2-4B77C9CF8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42" y="667324"/>
            <a:ext cx="4335516" cy="4893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435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DAB1E-1516-4D95-A695-25D0223E8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35" y="887655"/>
            <a:ext cx="4502891" cy="5082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232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E257B-0407-4117-9F45-D0650C100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04" y="525038"/>
            <a:ext cx="4803766" cy="5422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664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C4EE9-56EE-416A-B4A0-2F281EB23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67" y="1213026"/>
            <a:ext cx="5977322" cy="4431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447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755E9-9F78-45A7-A573-739B46D52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26" y="1012012"/>
            <a:ext cx="5819748" cy="4314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697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38754-77DC-4B51-B049-1E9CA47B6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56" y="664375"/>
            <a:ext cx="6685126" cy="495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87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64D14-FFBE-4752-9E21-08BE7D721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0" y="1061582"/>
            <a:ext cx="6077169" cy="4505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699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EB1B2F-BCF3-4839-BD17-6556773FF87A}"/>
              </a:ext>
            </a:extLst>
          </p:cNvPr>
          <p:cNvGrpSpPr/>
          <p:nvPr/>
        </p:nvGrpSpPr>
        <p:grpSpPr>
          <a:xfrm>
            <a:off x="740979" y="890752"/>
            <a:ext cx="9995338" cy="4989786"/>
            <a:chOff x="0" y="0"/>
            <a:chExt cx="2421264" cy="8115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0320F4-5864-4632-BB4F-8EF37773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94740" cy="811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BBAAB9-F063-4116-A938-F772E2E10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524" y="0"/>
              <a:ext cx="1094740" cy="8115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16503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2F1C3-EDC4-40BF-A679-2167EE91E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07" y="1125130"/>
            <a:ext cx="5951985" cy="4412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354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A0406-D614-4092-AB85-82C213F23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56" y="843937"/>
            <a:ext cx="7421493" cy="5501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030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ED198-9387-40AD-89DD-3B543B497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6" y="1041336"/>
            <a:ext cx="4564116" cy="477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F10E4D-9775-4633-92EE-7038C38E3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49" y="1105211"/>
            <a:ext cx="4713889" cy="4129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801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262AEB-95C2-4C1D-AA67-065241709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06" y="552340"/>
            <a:ext cx="7598979" cy="5633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3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1709E8-B4C9-4834-B9DA-6FB2E4B1E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82" y="1559525"/>
            <a:ext cx="4062443" cy="3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1C6C5B-0462-448D-BB3D-5C13B991E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09" y="1689651"/>
            <a:ext cx="4849910" cy="3608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95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ADF8D-95F1-49EF-9C31-6A52B4D34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0794" y="871322"/>
            <a:ext cx="6400044" cy="4819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53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F8D326-25A5-46B9-8478-47D46CC63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72" y="930165"/>
            <a:ext cx="3431384" cy="359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80179-ECD0-41AD-9E85-09DB57108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72" y="554462"/>
            <a:ext cx="4486320" cy="5964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693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44F0EC-1124-48FB-A861-15E1FBAD2204}"/>
              </a:ext>
            </a:extLst>
          </p:cNvPr>
          <p:cNvGrpSpPr/>
          <p:nvPr/>
        </p:nvGrpSpPr>
        <p:grpSpPr>
          <a:xfrm>
            <a:off x="677917" y="645484"/>
            <a:ext cx="9719442" cy="5550364"/>
            <a:chOff x="3113426" y="-47573"/>
            <a:chExt cx="2973270" cy="11637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EAE5F9-80BB-47B7-BB67-2F43C715A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699" y="-47573"/>
              <a:ext cx="1269997" cy="948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0430-0181-4929-B6B6-A8FC46A55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3426" y="51516"/>
              <a:ext cx="1419992" cy="106461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5732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032A5-CE5C-4D05-A0A0-4AF6383AD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21" y="704861"/>
            <a:ext cx="5597516" cy="5601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84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19</Words>
  <Application>Microsoft Office PowerPoint</Application>
  <PresentationFormat>Widescreen</PresentationFormat>
  <Paragraphs>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   Through Our Eyes –  Expressions of  First Nations, Métis, and Inuit Cultures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Rouleau</dc:creator>
  <cp:lastModifiedBy>Leihra Leger-Barnes</cp:lastModifiedBy>
  <cp:revision>2</cp:revision>
  <dcterms:created xsi:type="dcterms:W3CDTF">2022-02-11T13:36:10Z</dcterms:created>
  <dcterms:modified xsi:type="dcterms:W3CDTF">2022-02-15T00:49:02Z</dcterms:modified>
</cp:coreProperties>
</file>